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9/4/2019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tstuden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eb3.ncaa.org/ecwr3/" TargetMode="External"/><Relationship Id="rId2" Type="http://schemas.openxmlformats.org/officeDocument/2006/relationships/hyperlink" Target="http://www.playnaia.org/"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hyperlink" Target="https://academy.act.org/" TargetMode="External"/><Relationship Id="rId2" Type="http://schemas.openxmlformats.org/officeDocument/2006/relationships/hyperlink" Target="http://www.actstudent.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idney.k12.mt.us/Domain/10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SENIOR YEAR TIMELINE AND IMPORTANT REMINDERS- SEMESTER 1 </a:t>
            </a:r>
          </a:p>
        </p:txBody>
      </p:sp>
      <p:sp>
        <p:nvSpPr>
          <p:cNvPr id="3" name="Subtitle 2"/>
          <p:cNvSpPr>
            <a:spLocks noGrp="1"/>
          </p:cNvSpPr>
          <p:nvPr>
            <p:ph type="subTitle" idx="1"/>
          </p:nvPr>
        </p:nvSpPr>
        <p:spPr/>
        <p:txBody>
          <a:bodyPr/>
          <a:lstStyle/>
          <a:p>
            <a:r>
              <a:rPr lang="en-US" dirty="0"/>
              <a:t>2019-20</a:t>
            </a:r>
          </a:p>
        </p:txBody>
      </p:sp>
    </p:spTree>
    <p:extLst>
      <p:ext uri="{BB962C8B-B14F-4D97-AF65-F5344CB8AC3E}">
        <p14:creationId xmlns:p14="http://schemas.microsoft.com/office/powerpoint/2010/main" val="266695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DECEMBER	</a:t>
            </a:r>
          </a:p>
        </p:txBody>
      </p:sp>
      <p:sp>
        <p:nvSpPr>
          <p:cNvPr id="3" name="Content Placeholder 2"/>
          <p:cNvSpPr>
            <a:spLocks noGrp="1"/>
          </p:cNvSpPr>
          <p:nvPr>
            <p:ph idx="1"/>
          </p:nvPr>
        </p:nvSpPr>
        <p:spPr/>
        <p:txBody>
          <a:bodyPr>
            <a:normAutofit fontScale="92500"/>
          </a:bodyPr>
          <a:lstStyle/>
          <a:p>
            <a:r>
              <a:rPr lang="en-US" dirty="0"/>
              <a:t>Colleges will continue to schedule individual visits in guidance.  Take advantage of these visits and meet with the admissions rep one on one.  College visits will be announced during announcements and will be posted on the bulletin board outside of guidance under College Info.  </a:t>
            </a:r>
          </a:p>
          <a:p>
            <a:r>
              <a:rPr lang="en-US" dirty="0"/>
              <a:t>Take the December 14</a:t>
            </a:r>
            <a:r>
              <a:rPr lang="en-US" baseline="30000" dirty="0"/>
              <a:t>th</a:t>
            </a:r>
            <a:r>
              <a:rPr lang="en-US" dirty="0"/>
              <a:t> ACT in Sidney if you are registered to do so.  This is the last time to take the ACT in Sidney and most scholarships will not accept a test score after this date. </a:t>
            </a:r>
          </a:p>
          <a:p>
            <a:r>
              <a:rPr lang="en-US" dirty="0"/>
              <a:t>College applications should be complete and acceptance letter should start arriving.  When you have chosen a college, you must let Mrs. Collins know where you will be attending. </a:t>
            </a:r>
          </a:p>
          <a:p>
            <a:pPr lvl="1"/>
            <a:r>
              <a:rPr lang="en-US" dirty="0"/>
              <a:t>If you have received any scholarship money from your college or an athletic scholarship, Mrs. Collins needs to know this as well. Please stop in her office and let her know. </a:t>
            </a:r>
          </a:p>
          <a:p>
            <a:pPr lvl="1"/>
            <a:r>
              <a:rPr lang="en-US" dirty="0"/>
              <a:t>Remember to apply for scholarships thru the college you will be attending. </a:t>
            </a:r>
          </a:p>
          <a:p>
            <a:pPr lvl="1"/>
            <a:endParaRPr lang="en-US" dirty="0"/>
          </a:p>
          <a:p>
            <a:pPr lvl="1"/>
            <a:endParaRPr lang="en-US" dirty="0"/>
          </a:p>
          <a:p>
            <a:endParaRPr lang="en-US" dirty="0"/>
          </a:p>
        </p:txBody>
      </p:sp>
    </p:spTree>
    <p:extLst>
      <p:ext uri="{BB962C8B-B14F-4D97-AF65-F5344CB8AC3E}">
        <p14:creationId xmlns:p14="http://schemas.microsoft.com/office/powerpoint/2010/main" val="3460589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CHRISTMAS BREAK </a:t>
            </a:r>
          </a:p>
        </p:txBody>
      </p:sp>
      <p:sp>
        <p:nvSpPr>
          <p:cNvPr id="3" name="Content Placeholder 2"/>
          <p:cNvSpPr>
            <a:spLocks noGrp="1"/>
          </p:cNvSpPr>
          <p:nvPr>
            <p:ph idx="1"/>
          </p:nvPr>
        </p:nvSpPr>
        <p:spPr/>
        <p:txBody>
          <a:bodyPr/>
          <a:lstStyle/>
          <a:p>
            <a:r>
              <a:rPr lang="en-US" dirty="0"/>
              <a:t>Use Christmas break to get organized for scholarships. Gather important information such as awards, newspaper clippings, scholarship essays and other information that scholarships may require. </a:t>
            </a:r>
          </a:p>
          <a:p>
            <a:pPr lvl="1"/>
            <a:r>
              <a:rPr lang="en-US" dirty="0"/>
              <a:t>If you are applying for the Henry Elm Scholarship, you will need to put together a well rounded, very thought out application.  More info to come soon. </a:t>
            </a:r>
          </a:p>
          <a:p>
            <a:r>
              <a:rPr lang="en-US" dirty="0"/>
              <a:t>Look at the scholarships on Mrs. Collins webpage for January thru June but remember only the scholarships in BOLD are open and ready to apply for. </a:t>
            </a:r>
          </a:p>
        </p:txBody>
      </p:sp>
    </p:spTree>
    <p:extLst>
      <p:ext uri="{BB962C8B-B14F-4D97-AF65-F5344CB8AC3E}">
        <p14:creationId xmlns:p14="http://schemas.microsoft.com/office/powerpoint/2010/main" val="3796131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Second Semester</a:t>
            </a:r>
          </a:p>
        </p:txBody>
      </p:sp>
      <p:sp>
        <p:nvSpPr>
          <p:cNvPr id="3" name="Content Placeholder 2"/>
          <p:cNvSpPr>
            <a:spLocks noGrp="1"/>
          </p:cNvSpPr>
          <p:nvPr>
            <p:ph idx="1"/>
          </p:nvPr>
        </p:nvSpPr>
        <p:spPr/>
        <p:txBody>
          <a:bodyPr/>
          <a:lstStyle/>
          <a:p>
            <a:r>
              <a:rPr lang="en-US" dirty="0"/>
              <a:t>Mrs. Collins will be in the CA12 classes in January to talk about scholarships and everything required for second semester.  </a:t>
            </a:r>
          </a:p>
          <a:p>
            <a:pPr marL="457200" lvl="1" indent="0">
              <a:buNone/>
            </a:pPr>
            <a:endParaRPr lang="en-US" dirty="0"/>
          </a:p>
        </p:txBody>
      </p:sp>
    </p:spTree>
    <p:extLst>
      <p:ext uri="{BB962C8B-B14F-4D97-AF65-F5344CB8AC3E}">
        <p14:creationId xmlns:p14="http://schemas.microsoft.com/office/powerpoint/2010/main" val="244769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MADE IT!! </a:t>
            </a:r>
          </a:p>
        </p:txBody>
      </p:sp>
      <p:sp>
        <p:nvSpPr>
          <p:cNvPr id="3" name="Content Placeholder 2"/>
          <p:cNvSpPr>
            <a:spLocks noGrp="1"/>
          </p:cNvSpPr>
          <p:nvPr>
            <p:ph idx="1"/>
          </p:nvPr>
        </p:nvSpPr>
        <p:spPr/>
        <p:txBody>
          <a:bodyPr/>
          <a:lstStyle/>
          <a:p>
            <a:r>
              <a:rPr lang="en-US" dirty="0"/>
              <a:t>Welcome to senior year! This year is going to be super busy with all the extra things you need to do to get ready for your next steps in life.  </a:t>
            </a:r>
          </a:p>
          <a:p>
            <a:pPr lvl="1"/>
            <a:r>
              <a:rPr lang="en-US" dirty="0"/>
              <a:t>Stay organized! </a:t>
            </a:r>
          </a:p>
          <a:p>
            <a:pPr lvl="1"/>
            <a:r>
              <a:rPr lang="en-US" dirty="0"/>
              <a:t>Ask questions! </a:t>
            </a:r>
          </a:p>
          <a:p>
            <a:pPr lvl="1"/>
            <a:r>
              <a:rPr lang="en-US" dirty="0"/>
              <a:t>Communicate with your parents, teachers and counselors! </a:t>
            </a:r>
          </a:p>
          <a:p>
            <a:pPr lvl="1"/>
            <a:r>
              <a:rPr lang="en-US" dirty="0"/>
              <a:t>Enjoy every minute of your senior year! </a:t>
            </a:r>
          </a:p>
        </p:txBody>
      </p:sp>
    </p:spTree>
    <p:extLst>
      <p:ext uri="{BB962C8B-B14F-4D97-AF65-F5344CB8AC3E}">
        <p14:creationId xmlns:p14="http://schemas.microsoft.com/office/powerpoint/2010/main" val="325883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SEPTEMBER </a:t>
            </a:r>
          </a:p>
        </p:txBody>
      </p:sp>
      <p:sp>
        <p:nvSpPr>
          <p:cNvPr id="3" name="Content Placeholder 2"/>
          <p:cNvSpPr>
            <a:spLocks noGrp="1"/>
          </p:cNvSpPr>
          <p:nvPr>
            <p:ph idx="1"/>
          </p:nvPr>
        </p:nvSpPr>
        <p:spPr>
          <a:xfrm>
            <a:off x="677334" y="2160589"/>
            <a:ext cx="9426786" cy="4395659"/>
          </a:xfrm>
        </p:spPr>
        <p:txBody>
          <a:bodyPr>
            <a:normAutofit fontScale="85000" lnSpcReduction="10000"/>
          </a:bodyPr>
          <a:lstStyle/>
          <a:p>
            <a:r>
              <a:rPr lang="en-US" dirty="0"/>
              <a:t>Attend the College Fair on September 11</a:t>
            </a:r>
            <a:r>
              <a:rPr lang="en-US" baseline="30000" dirty="0"/>
              <a:t>th</a:t>
            </a:r>
            <a:r>
              <a:rPr lang="en-US" dirty="0"/>
              <a:t> in the gym.  Talk to various colleges, trade schools and military representatives that you may have an interest in.  Use this time wisely!!! </a:t>
            </a:r>
          </a:p>
          <a:p>
            <a:pPr lvl="1"/>
            <a:r>
              <a:rPr lang="en-US" dirty="0"/>
              <a:t>Seniors will get three college visit days during the year that you can take to look at schools you might be interested in.  You should be narrowed down to three colleges at this point. I suggest using your college visit days during the 1</a:t>
            </a:r>
            <a:r>
              <a:rPr lang="en-US" baseline="30000" dirty="0"/>
              <a:t>st</a:t>
            </a:r>
            <a:r>
              <a:rPr lang="en-US" dirty="0"/>
              <a:t> semester as they will count against you for senior exemptions next semester. </a:t>
            </a:r>
          </a:p>
          <a:p>
            <a:pPr lvl="2"/>
            <a:r>
              <a:rPr lang="en-US" dirty="0"/>
              <a:t>You MUST have Mrs. Collins approve your college visit before you go.  She will sign the note that you give to attendance letting them know that you will be missing school.  </a:t>
            </a:r>
          </a:p>
          <a:p>
            <a:pPr lvl="1"/>
            <a:r>
              <a:rPr lang="en-US" dirty="0"/>
              <a:t>Take the September 14</a:t>
            </a:r>
            <a:r>
              <a:rPr lang="en-US" baseline="30000" dirty="0"/>
              <a:t>th</a:t>
            </a:r>
            <a:r>
              <a:rPr lang="en-US" dirty="0"/>
              <a:t>  ACT (not offered in Sidney) if you have signed up for it. Remember that if you would like to retake the ACT, you must register on </a:t>
            </a:r>
            <a:r>
              <a:rPr lang="en-US" dirty="0">
                <a:hlinkClick r:id="rId2"/>
              </a:rPr>
              <a:t>www.actstudent.org</a:t>
            </a:r>
            <a:r>
              <a:rPr lang="en-US" dirty="0"/>
              <a:t> and know your ACT ID#. Mrs. Collins can get this number for you.  There is a cost to take the test. </a:t>
            </a:r>
          </a:p>
          <a:p>
            <a:pPr lvl="1"/>
            <a:r>
              <a:rPr lang="en-US" dirty="0"/>
              <a:t>Start to ask teachers, counselors, pastors/youth leaders, employers or anyone that knows you well and is not related to you to write you a letter of recommendation.  These letters are used for scholarship applications. Make sure you ask AT LEAST 3 weeks in advance before you need these letters.  Give them a filled out letter of recommendation form, which are found in the 200 wing hallway bulletin board under scholarships. </a:t>
            </a:r>
          </a:p>
          <a:p>
            <a:pPr lvl="1"/>
            <a:r>
              <a:rPr lang="en-US" dirty="0"/>
              <a:t>Seniors will meet with Mrs. Collins during September/early October during their advisory or study hall to discuss graduation and after high school plans. Please bring any questions you may have for Mrs. Collins to this meeting. </a:t>
            </a:r>
          </a:p>
        </p:txBody>
      </p:sp>
    </p:spTree>
    <p:extLst>
      <p:ext uri="{BB962C8B-B14F-4D97-AF65-F5344CB8AC3E}">
        <p14:creationId xmlns:p14="http://schemas.microsoft.com/office/powerpoint/2010/main" val="187050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46D1-3491-4FC5-8D73-F6AE1FD0EA25}"/>
              </a:ext>
            </a:extLst>
          </p:cNvPr>
          <p:cNvSpPr>
            <a:spLocks noGrp="1"/>
          </p:cNvSpPr>
          <p:nvPr>
            <p:ph type="title"/>
          </p:nvPr>
        </p:nvSpPr>
        <p:spPr/>
        <p:txBody>
          <a:bodyPr/>
          <a:lstStyle/>
          <a:p>
            <a:r>
              <a:rPr lang="en-US" dirty="0"/>
              <a:t>Register for the College Fair! </a:t>
            </a:r>
          </a:p>
        </p:txBody>
      </p:sp>
      <p:sp>
        <p:nvSpPr>
          <p:cNvPr id="3" name="Content Placeholder 2">
            <a:extLst>
              <a:ext uri="{FF2B5EF4-FFF2-40B4-BE49-F238E27FC236}">
                <a16:creationId xmlns:a16="http://schemas.microsoft.com/office/drawing/2014/main" id="{390AC097-38BE-41BE-BC1C-95F3C2E3EB94}"/>
              </a:ext>
            </a:extLst>
          </p:cNvPr>
          <p:cNvSpPr>
            <a:spLocks noGrp="1"/>
          </p:cNvSpPr>
          <p:nvPr>
            <p:ph idx="1"/>
          </p:nvPr>
        </p:nvSpPr>
        <p:spPr/>
        <p:txBody>
          <a:bodyPr/>
          <a:lstStyle/>
          <a:p>
            <a:r>
              <a:rPr lang="en-US" dirty="0"/>
              <a:t>Go to </a:t>
            </a:r>
            <a:r>
              <a:rPr lang="en-US" sz="3200" dirty="0"/>
              <a:t>montanacolleges.com </a:t>
            </a:r>
            <a:r>
              <a:rPr lang="en-US" dirty="0"/>
              <a:t>to register for the college fair before Wednesday. You will need to print out the registration sheet as this is your ticket to get into the college fair. Colleges will be able to scan this barcode to get you information about their school and you will be registered for a $1,000 scholarship.  Do NOT wait until Wednesday morning to print this out as Mrs. Collins and Mrs. Pfau will be busy setting up and can not help navigate you through the site. </a:t>
            </a:r>
          </a:p>
          <a:p>
            <a:endParaRPr lang="en-US" dirty="0"/>
          </a:p>
        </p:txBody>
      </p:sp>
    </p:spTree>
    <p:extLst>
      <p:ext uri="{BB962C8B-B14F-4D97-AF65-F5344CB8AC3E}">
        <p14:creationId xmlns:p14="http://schemas.microsoft.com/office/powerpoint/2010/main" val="412939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NCAA/NAIA ELIGIBILITY</a:t>
            </a:r>
          </a:p>
        </p:txBody>
      </p:sp>
      <p:sp>
        <p:nvSpPr>
          <p:cNvPr id="3" name="Content Placeholder 2"/>
          <p:cNvSpPr>
            <a:spLocks noGrp="1"/>
          </p:cNvSpPr>
          <p:nvPr>
            <p:ph idx="1"/>
          </p:nvPr>
        </p:nvSpPr>
        <p:spPr>
          <a:xfrm>
            <a:off x="753093" y="1383349"/>
            <a:ext cx="8596668" cy="3880773"/>
          </a:xfrm>
        </p:spPr>
        <p:txBody>
          <a:bodyPr/>
          <a:lstStyle/>
          <a:p>
            <a:r>
              <a:rPr lang="en-US" dirty="0"/>
              <a:t>Athletes that have decided that they would like to compete in college athletics at either an NAIA or NCAA school must meet certain criteria in order to do so.  These requirements are beyond what is required for our graduation (NCAA) and you MUST declare that you would like to be NCAA or NAIA eligible  with the counselors if you haven’t done so already. You must register with the NAIA (</a:t>
            </a:r>
            <a:r>
              <a:rPr lang="en-US" dirty="0">
                <a:hlinkClick r:id="rId2"/>
              </a:rPr>
              <a:t>www.playnaia.org</a:t>
            </a:r>
            <a:r>
              <a:rPr lang="en-US" dirty="0"/>
              <a:t> ) or NCAA (</a:t>
            </a:r>
            <a:r>
              <a:rPr lang="en-US" dirty="0">
                <a:hlinkClick r:id="rId3"/>
              </a:rPr>
              <a:t>https://web3.ncaa.org/ecwr3/</a:t>
            </a:r>
            <a:r>
              <a:rPr lang="en-US" dirty="0"/>
              <a:t>) before you can be awarded a scholarship. NAIA and NCAA requirements are as follows: </a:t>
            </a:r>
          </a:p>
          <a:p>
            <a:pPr marL="0" indent="0">
              <a:buNone/>
            </a:pPr>
            <a:endParaRPr lang="en-US" dirty="0"/>
          </a:p>
          <a:p>
            <a:endParaRPr lang="en-US" dirty="0"/>
          </a:p>
          <a:p>
            <a:pPr marL="0" indent="0">
              <a:buNone/>
            </a:pPr>
            <a:endParaRPr lang="en-US" dirty="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334" y="3719231"/>
            <a:ext cx="3935299" cy="2954558"/>
          </a:xfrm>
          <a:prstGeom prst="rect">
            <a:avLst/>
          </a:prstGeom>
        </p:spPr>
      </p:pic>
      <p:pic>
        <p:nvPicPr>
          <p:cNvPr id="5" name="Picture 2" descr="Image result for naia eligibility rul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4150" y="3719231"/>
            <a:ext cx="3931794" cy="294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88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ACT  </a:t>
            </a:r>
          </a:p>
        </p:txBody>
      </p:sp>
      <p:sp>
        <p:nvSpPr>
          <p:cNvPr id="3" name="Content Placeholder 2"/>
          <p:cNvSpPr>
            <a:spLocks noGrp="1"/>
          </p:cNvSpPr>
          <p:nvPr>
            <p:ph idx="1"/>
          </p:nvPr>
        </p:nvSpPr>
        <p:spPr/>
        <p:txBody>
          <a:bodyPr>
            <a:normAutofit fontScale="92500" lnSpcReduction="10000"/>
          </a:bodyPr>
          <a:lstStyle/>
          <a:p>
            <a:r>
              <a:rPr lang="en-US" dirty="0"/>
              <a:t>Seniors have the opportunity to re-take the ACT on the following dates:</a:t>
            </a:r>
          </a:p>
          <a:p>
            <a:pPr lvl="1"/>
            <a:r>
              <a:rPr lang="en-US" dirty="0"/>
              <a:t>October 26</a:t>
            </a:r>
            <a:r>
              <a:rPr lang="en-US" baseline="30000" dirty="0"/>
              <a:t>th</a:t>
            </a:r>
            <a:r>
              <a:rPr lang="en-US" dirty="0"/>
              <a:t> in Sidney (registration deadline September 20</a:t>
            </a:r>
            <a:r>
              <a:rPr lang="en-US" baseline="30000" dirty="0"/>
              <a:t>th</a:t>
            </a:r>
            <a:r>
              <a:rPr lang="en-US" dirty="0"/>
              <a:t>) </a:t>
            </a:r>
          </a:p>
          <a:p>
            <a:pPr lvl="1"/>
            <a:r>
              <a:rPr lang="en-US" dirty="0"/>
              <a:t>December 14</a:t>
            </a:r>
            <a:r>
              <a:rPr lang="en-US" baseline="30000" dirty="0"/>
              <a:t>th</a:t>
            </a:r>
            <a:r>
              <a:rPr lang="en-US" dirty="0"/>
              <a:t> in Sidney (registration deadline November 8</a:t>
            </a:r>
            <a:r>
              <a:rPr lang="en-US" baseline="30000" dirty="0"/>
              <a:t>nd</a:t>
            </a:r>
            <a:r>
              <a:rPr lang="en-US" dirty="0"/>
              <a:t>) </a:t>
            </a:r>
          </a:p>
          <a:p>
            <a:pPr lvl="1"/>
            <a:r>
              <a:rPr lang="en-US" dirty="0"/>
              <a:t>February 8</a:t>
            </a:r>
            <a:r>
              <a:rPr lang="en-US" baseline="30000" dirty="0"/>
              <a:t>th</a:t>
            </a:r>
            <a:r>
              <a:rPr lang="en-US" dirty="0"/>
              <a:t> different location (registration deadline January 10</a:t>
            </a:r>
            <a:r>
              <a:rPr lang="en-US" baseline="30000" dirty="0"/>
              <a:t>th</a:t>
            </a:r>
            <a:r>
              <a:rPr lang="en-US" dirty="0"/>
              <a:t>) Most scholarships will not take a test score from a test after December. </a:t>
            </a:r>
          </a:p>
          <a:p>
            <a:pPr lvl="2"/>
            <a:r>
              <a:rPr lang="en-US" dirty="0"/>
              <a:t>Go to </a:t>
            </a:r>
            <a:r>
              <a:rPr lang="en-US" dirty="0">
                <a:hlinkClick r:id="rId2"/>
              </a:rPr>
              <a:t>www.actstudent.org</a:t>
            </a:r>
            <a:r>
              <a:rPr lang="en-US" dirty="0"/>
              <a:t> to register for the test. You will need your ACT ID# which came with your test results or get it from Mrs. Collins. If you are testing in Sidney, the test site ID is 270830. When creating your account online, you will need to say NO that you have not registered before but YES you have taken the ACT before. </a:t>
            </a:r>
          </a:p>
          <a:p>
            <a:pPr lvl="3"/>
            <a:r>
              <a:rPr lang="en-US" dirty="0"/>
              <a:t>Test Fees: ACT (no writing) : $52 	ACT (plus writing) $68</a:t>
            </a:r>
          </a:p>
          <a:p>
            <a:pPr lvl="1"/>
            <a:r>
              <a:rPr lang="en-US" dirty="0"/>
              <a:t>Your best scores in each subject area and best composite score will go on your transcript. </a:t>
            </a:r>
          </a:p>
          <a:p>
            <a:r>
              <a:rPr lang="en-US" dirty="0"/>
              <a:t>STUDY!!!! </a:t>
            </a:r>
            <a:r>
              <a:rPr lang="en-US" dirty="0">
                <a:hlinkClick r:id="rId3"/>
              </a:rPr>
              <a:t>https://academy.act.org/</a:t>
            </a:r>
            <a:r>
              <a:rPr lang="en-US" dirty="0"/>
              <a:t>  is a new tool from ACT that the juniors are using to study with in their advisories. There are study guides in Guidance as well. </a:t>
            </a:r>
          </a:p>
          <a:p>
            <a:endParaRPr lang="en-US" dirty="0"/>
          </a:p>
        </p:txBody>
      </p:sp>
    </p:spTree>
    <p:extLst>
      <p:ext uri="{BB962C8B-B14F-4D97-AF65-F5344CB8AC3E}">
        <p14:creationId xmlns:p14="http://schemas.microsoft.com/office/powerpoint/2010/main" val="413556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OCTOBER </a:t>
            </a:r>
          </a:p>
        </p:txBody>
      </p:sp>
      <p:sp>
        <p:nvSpPr>
          <p:cNvPr id="3" name="Content Placeholder 2"/>
          <p:cNvSpPr>
            <a:spLocks noGrp="1"/>
          </p:cNvSpPr>
          <p:nvPr>
            <p:ph idx="1"/>
          </p:nvPr>
        </p:nvSpPr>
        <p:spPr/>
        <p:txBody>
          <a:bodyPr>
            <a:normAutofit fontScale="77500" lnSpcReduction="20000"/>
          </a:bodyPr>
          <a:lstStyle/>
          <a:p>
            <a:r>
              <a:rPr lang="en-US" dirty="0"/>
              <a:t>September 30</a:t>
            </a:r>
            <a:r>
              <a:rPr lang="en-US" baseline="30000" dirty="0"/>
              <a:t>th</a:t>
            </a:r>
            <a:r>
              <a:rPr lang="en-US" dirty="0"/>
              <a:t>- October 4</a:t>
            </a:r>
            <a:r>
              <a:rPr lang="en-US" baseline="30000" dirty="0"/>
              <a:t>th</a:t>
            </a:r>
            <a:r>
              <a:rPr lang="en-US" dirty="0"/>
              <a:t> is College App week. Seniors will have the opportunity to apply to a Montana college for FREE during this week.  Stay tuned for more details. </a:t>
            </a:r>
          </a:p>
          <a:p>
            <a:r>
              <a:rPr lang="en-US" dirty="0"/>
              <a:t>October 1</a:t>
            </a:r>
            <a:r>
              <a:rPr lang="en-US" baseline="30000" dirty="0"/>
              <a:t>st</a:t>
            </a:r>
            <a:r>
              <a:rPr lang="en-US" dirty="0"/>
              <a:t> – FAFSA is open for the 2020-21 school year. FAFSA is the financial aid document that your parents will need to fill out if you plan on receiving money from the government for college. A financial aid rep will be in the library lab to help your parents fill out the FAFSA.  More info later in September. </a:t>
            </a:r>
          </a:p>
          <a:p>
            <a:r>
              <a:rPr lang="en-US" dirty="0"/>
              <a:t>Colleges will start to schedule individual visits in guidance.  Take advantage of these visits and meet with the admissions rep one on one.  College visits will be announced during announcements and will be posted on the bulletin board outside of guidance under College Info.  </a:t>
            </a:r>
          </a:p>
          <a:p>
            <a:r>
              <a:rPr lang="en-US" dirty="0"/>
              <a:t>Take the October 26</a:t>
            </a:r>
            <a:r>
              <a:rPr lang="en-US" baseline="30000" dirty="0"/>
              <a:t>th</a:t>
            </a:r>
            <a:r>
              <a:rPr lang="en-US" dirty="0"/>
              <a:t> ACT in Sidney if you have registered to do so. </a:t>
            </a:r>
          </a:p>
          <a:p>
            <a:r>
              <a:rPr lang="en-US" dirty="0"/>
              <a:t>Start filling out college applications and applying to school.  You should be narrowed down to three colleges at this point. There is a cost to apply to each school (unless you apply to a Montana school during CAW). </a:t>
            </a:r>
          </a:p>
          <a:p>
            <a:pPr lvl="1"/>
            <a:r>
              <a:rPr lang="en-US" dirty="0"/>
              <a:t>Each school will require an official transcript be sent to the school from the counselors office. Students will need to fill out the College Transcript Request form (purple sheet) located on the guidance hallway bulletin board under College info. Mrs. Collins will not send a transcript without this sheet filled out. </a:t>
            </a:r>
          </a:p>
          <a:p>
            <a:endParaRPr lang="en-US" dirty="0"/>
          </a:p>
          <a:p>
            <a:endParaRPr lang="en-US" dirty="0"/>
          </a:p>
          <a:p>
            <a:endParaRPr lang="en-US" dirty="0"/>
          </a:p>
        </p:txBody>
      </p:sp>
    </p:spTree>
    <p:extLst>
      <p:ext uri="{BB962C8B-B14F-4D97-AF65-F5344CB8AC3E}">
        <p14:creationId xmlns:p14="http://schemas.microsoft.com/office/powerpoint/2010/main" val="18287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SCHOLARSHIPS </a:t>
            </a:r>
          </a:p>
        </p:txBody>
      </p:sp>
      <p:sp>
        <p:nvSpPr>
          <p:cNvPr id="3" name="Content Placeholder 2"/>
          <p:cNvSpPr>
            <a:spLocks noGrp="1"/>
          </p:cNvSpPr>
          <p:nvPr>
            <p:ph idx="1"/>
          </p:nvPr>
        </p:nvSpPr>
        <p:spPr/>
        <p:txBody>
          <a:bodyPr>
            <a:normAutofit lnSpcReduction="10000"/>
          </a:bodyPr>
          <a:lstStyle/>
          <a:p>
            <a:r>
              <a:rPr lang="en-US" dirty="0"/>
              <a:t>Available scholarships can be found on Mrs. Collins webpage (</a:t>
            </a:r>
            <a:r>
              <a:rPr lang="en-US" dirty="0">
                <a:hlinkClick r:id="rId2"/>
              </a:rPr>
              <a:t>https://www.sidney.k12.mt.us/Domain/103</a:t>
            </a:r>
            <a:r>
              <a:rPr lang="en-US" dirty="0"/>
              <a:t> ). They are also listed on the 200 wing bulletin board under scholarships. </a:t>
            </a:r>
          </a:p>
          <a:p>
            <a:pPr lvl="1"/>
            <a:r>
              <a:rPr lang="en-US" dirty="0"/>
              <a:t>Scholarships that are in BOLD are open and ready for you to apply for. Please be aware of deadlines for scholarships and requirements for each.  </a:t>
            </a:r>
          </a:p>
          <a:p>
            <a:pPr lvl="2"/>
            <a:r>
              <a:rPr lang="en-US" dirty="0"/>
              <a:t>Mrs. Collins will come into your advisories during November to talk about scholarships, essay writing and how to organize for the scholarship season. </a:t>
            </a:r>
          </a:p>
          <a:p>
            <a:r>
              <a:rPr lang="en-US" dirty="0"/>
              <a:t>Scholarships Due in October </a:t>
            </a:r>
          </a:p>
          <a:p>
            <a:pPr lvl="1"/>
            <a:r>
              <a:rPr lang="en-US" dirty="0"/>
              <a:t>US Youth Senate- October 1</a:t>
            </a:r>
            <a:r>
              <a:rPr lang="en-US" baseline="30000" dirty="0"/>
              <a:t>st</a:t>
            </a:r>
            <a:r>
              <a:rPr lang="en-US" dirty="0"/>
              <a:t> </a:t>
            </a:r>
          </a:p>
          <a:p>
            <a:pPr lvl="1"/>
            <a:r>
              <a:rPr lang="en-US" dirty="0"/>
              <a:t>AES Engineers- October 6</a:t>
            </a:r>
            <a:r>
              <a:rPr lang="en-US" baseline="30000" dirty="0"/>
              <a:t>th</a:t>
            </a:r>
            <a:r>
              <a:rPr lang="en-US" dirty="0"/>
              <a:t> </a:t>
            </a:r>
          </a:p>
          <a:p>
            <a:pPr lvl="1"/>
            <a:r>
              <a:rPr lang="en-US" dirty="0"/>
              <a:t>Wendy’s HS Heisman- October 17</a:t>
            </a:r>
            <a:r>
              <a:rPr lang="en-US" baseline="30000" dirty="0"/>
              <a:t>th</a:t>
            </a:r>
            <a:r>
              <a:rPr lang="en-US" dirty="0"/>
              <a:t> </a:t>
            </a:r>
          </a:p>
          <a:p>
            <a:pPr lvl="1"/>
            <a:r>
              <a:rPr lang="en-US" dirty="0"/>
              <a:t>Voice of Democracy- October 31</a:t>
            </a:r>
            <a:r>
              <a:rPr lang="en-US" baseline="30000" dirty="0"/>
              <a:t>st</a:t>
            </a:r>
            <a:r>
              <a:rPr lang="en-US" dirty="0"/>
              <a:t> </a:t>
            </a:r>
          </a:p>
        </p:txBody>
      </p:sp>
    </p:spTree>
    <p:extLst>
      <p:ext uri="{BB962C8B-B14F-4D97-AF65-F5344CB8AC3E}">
        <p14:creationId xmlns:p14="http://schemas.microsoft.com/office/powerpoint/2010/main" val="216038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NOVEMBER </a:t>
            </a:r>
          </a:p>
        </p:txBody>
      </p:sp>
      <p:sp>
        <p:nvSpPr>
          <p:cNvPr id="3" name="Content Placeholder 2"/>
          <p:cNvSpPr>
            <a:spLocks noGrp="1"/>
          </p:cNvSpPr>
          <p:nvPr>
            <p:ph idx="1"/>
          </p:nvPr>
        </p:nvSpPr>
        <p:spPr>
          <a:xfrm>
            <a:off x="677334" y="2142301"/>
            <a:ext cx="8596668" cy="3880773"/>
          </a:xfrm>
        </p:spPr>
        <p:txBody>
          <a:bodyPr>
            <a:normAutofit fontScale="92500" lnSpcReduction="20000"/>
          </a:bodyPr>
          <a:lstStyle/>
          <a:p>
            <a:r>
              <a:rPr lang="en-US" dirty="0"/>
              <a:t>Mrs. Collins will be coming into your advisories to talk about scholarship essay writing, finalizing applications for college and organizing for scholarship season. </a:t>
            </a:r>
          </a:p>
          <a:p>
            <a:r>
              <a:rPr lang="en-US" dirty="0"/>
              <a:t>Colleges will continue to schedule individual visits in guidance.  Take advantage of these visits and meet with the admissions rep one on one.  College visits will be announced during announcements and will be posted on the bulletin board outside of guidance under College Info.  </a:t>
            </a:r>
          </a:p>
          <a:p>
            <a:r>
              <a:rPr lang="en-US" dirty="0"/>
              <a:t>Visit with seniors, teachers, parents, and former students about college and life after high school.  </a:t>
            </a:r>
          </a:p>
          <a:p>
            <a:r>
              <a:rPr lang="en-US" dirty="0"/>
              <a:t>Register for the December ACT. Deadline is November 8</a:t>
            </a:r>
            <a:r>
              <a:rPr lang="en-US" baseline="30000" dirty="0"/>
              <a:t>th</a:t>
            </a:r>
            <a:r>
              <a:rPr lang="en-US" dirty="0"/>
              <a:t>. </a:t>
            </a:r>
          </a:p>
          <a:p>
            <a:r>
              <a:rPr lang="en-US" dirty="0"/>
              <a:t>Fill out the FAFSA if your parents did not do so in October. </a:t>
            </a:r>
          </a:p>
          <a:p>
            <a:r>
              <a:rPr lang="en-US" dirty="0"/>
              <a:t>Scholarships due in November</a:t>
            </a:r>
          </a:p>
          <a:p>
            <a:pPr lvl="1"/>
            <a:r>
              <a:rPr lang="en-US" dirty="0"/>
              <a:t>Zach Anderson Memorial Scholarship- November 1</a:t>
            </a:r>
            <a:r>
              <a:rPr lang="en-US" baseline="30000" dirty="0"/>
              <a:t>st</a:t>
            </a:r>
            <a:r>
              <a:rPr lang="en-US" dirty="0"/>
              <a:t> </a:t>
            </a:r>
          </a:p>
          <a:p>
            <a:pPr lvl="1"/>
            <a:r>
              <a:rPr lang="en-US" dirty="0"/>
              <a:t>Elks Most Valuable Student-November 15</a:t>
            </a:r>
            <a:r>
              <a:rPr lang="en-US" baseline="30000" dirty="0"/>
              <a:t>th</a:t>
            </a:r>
            <a:r>
              <a:rPr lang="en-US" dirty="0"/>
              <a:t>. This requires a lot of work from the counselors so please apply as early as you can for this scholarship.</a:t>
            </a:r>
          </a:p>
        </p:txBody>
      </p:sp>
    </p:spTree>
    <p:extLst>
      <p:ext uri="{BB962C8B-B14F-4D97-AF65-F5344CB8AC3E}">
        <p14:creationId xmlns:p14="http://schemas.microsoft.com/office/powerpoint/2010/main" val="6439390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1212</TotalTime>
  <Words>1549</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SENIOR YEAR TIMELINE AND IMPORTANT REMINDERS- SEMESTER 1 </vt:lpstr>
      <vt:lpstr>YOU MADE IT!! </vt:lpstr>
      <vt:lpstr>SEPTEMBER </vt:lpstr>
      <vt:lpstr>Register for the College Fair! </vt:lpstr>
      <vt:lpstr>NCAA/NAIA ELIGIBILITY</vt:lpstr>
      <vt:lpstr>ACT  </vt:lpstr>
      <vt:lpstr>OCTOBER </vt:lpstr>
      <vt:lpstr>SCHOLARSHIPS </vt:lpstr>
      <vt:lpstr>NOVEMBER </vt:lpstr>
      <vt:lpstr>DECEMBER </vt:lpstr>
      <vt:lpstr>CHRISTMAS BREAK </vt:lpstr>
      <vt:lpstr>Second Semester</vt:lpstr>
    </vt:vector>
  </TitlesOfParts>
  <Company>Sidney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YEAR TIMELINE AND IMPORTANT REMINDERS</dc:title>
  <dc:creator>Stacey Collins</dc:creator>
  <cp:lastModifiedBy>Stacey Collins</cp:lastModifiedBy>
  <cp:revision>17</cp:revision>
  <dcterms:created xsi:type="dcterms:W3CDTF">2018-09-06T16:29:33Z</dcterms:created>
  <dcterms:modified xsi:type="dcterms:W3CDTF">2019-09-04T15:45:54Z</dcterms:modified>
</cp:coreProperties>
</file>